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870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3317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415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4831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8640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868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1490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74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5037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991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434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047A-D900-4277-BFF1-2BD6A7FBB927}" type="datetimeFigureOut">
              <a:rPr lang="fa-IR" smtClean="0"/>
              <a:t>08/05/1445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7C014-B911-4699-858E-308FB430D62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289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75152422-C0F1-5063-726C-3C5494FF6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2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55AFF0FD-41C4-7358-7C0F-AE0A97C4E2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4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4079F1DB-89EC-900D-7094-16CB353FDB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0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24E1A20A-650A-77DB-6358-1DF7044B17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3C60E11E-A3E3-E100-C57F-5AEE8AB61C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A713D962-E182-3ED3-39CA-7103713527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5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083D4717-1E8C-153E-09F8-4292249BF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1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F07CC3C6-6D9F-E8D6-453F-30B1E2F16B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586AE151-8FA9-CEC0-9FBF-4DFFC4D91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2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>
            <a:extLst>
              <a:ext uri="{FF2B5EF4-FFF2-40B4-BE49-F238E27FC236}">
                <a16:creationId xmlns:a16="http://schemas.microsoft.com/office/drawing/2014/main" id="{C51D0C54-5993-C9C3-A9E2-EFE595F015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0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">
            <a:extLst>
              <a:ext uri="{FF2B5EF4-FFF2-40B4-BE49-F238E27FC236}">
                <a16:creationId xmlns:a16="http://schemas.microsoft.com/office/drawing/2014/main" id="{DAF00D8A-8C86-A945-55E8-0C5127739A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9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2EC65350-EAC7-5D36-CFA5-01BF07C569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13DFCE34-7CD4-908D-9DCE-10EB03C9D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">
            <a:extLst>
              <a:ext uri="{FF2B5EF4-FFF2-40B4-BE49-F238E27FC236}">
                <a16:creationId xmlns:a16="http://schemas.microsoft.com/office/drawing/2014/main" id="{3DFEB67A-02AE-9B8F-F40E-9AD27A219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1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">
            <a:extLst>
              <a:ext uri="{FF2B5EF4-FFF2-40B4-BE49-F238E27FC236}">
                <a16:creationId xmlns:a16="http://schemas.microsoft.com/office/drawing/2014/main" id="{7E021C13-DB24-B84E-267F-D07DC3DEE2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7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</TotalTime>
  <Words>0</Words>
  <Application>Microsoft Office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 SH</dc:creator>
  <cp:lastModifiedBy>Ebrahim SH</cp:lastModifiedBy>
  <cp:revision>1</cp:revision>
  <dcterms:created xsi:type="dcterms:W3CDTF">2023-11-20T10:55:35Z</dcterms:created>
  <dcterms:modified xsi:type="dcterms:W3CDTF">2023-11-20T10:58:33Z</dcterms:modified>
</cp:coreProperties>
</file>