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8F1F-1531-435F-B6C9-6AFDF586D5B4}" type="datetimeFigureOut">
              <a:rPr lang="fa-IR" smtClean="0"/>
              <a:t>05/04/1445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092-2124-4F17-992E-25CC82ABD59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3065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8F1F-1531-435F-B6C9-6AFDF586D5B4}" type="datetimeFigureOut">
              <a:rPr lang="fa-IR" smtClean="0"/>
              <a:t>05/04/1445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092-2124-4F17-992E-25CC82ABD59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275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8F1F-1531-435F-B6C9-6AFDF586D5B4}" type="datetimeFigureOut">
              <a:rPr lang="fa-IR" smtClean="0"/>
              <a:t>05/04/1445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092-2124-4F17-992E-25CC82ABD59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596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8F1F-1531-435F-B6C9-6AFDF586D5B4}" type="datetimeFigureOut">
              <a:rPr lang="fa-IR" smtClean="0"/>
              <a:t>05/04/1445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092-2124-4F17-992E-25CC82ABD59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837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8F1F-1531-435F-B6C9-6AFDF586D5B4}" type="datetimeFigureOut">
              <a:rPr lang="fa-IR" smtClean="0"/>
              <a:t>05/04/1445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092-2124-4F17-992E-25CC82ABD59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402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8F1F-1531-435F-B6C9-6AFDF586D5B4}" type="datetimeFigureOut">
              <a:rPr lang="fa-IR" smtClean="0"/>
              <a:t>05/04/1445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092-2124-4F17-992E-25CC82ABD59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307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8F1F-1531-435F-B6C9-6AFDF586D5B4}" type="datetimeFigureOut">
              <a:rPr lang="fa-IR" smtClean="0"/>
              <a:t>05/04/1445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092-2124-4F17-992E-25CC82ABD59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0558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8F1F-1531-435F-B6C9-6AFDF586D5B4}" type="datetimeFigureOut">
              <a:rPr lang="fa-IR" smtClean="0"/>
              <a:t>05/04/1445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092-2124-4F17-992E-25CC82ABD59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186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8F1F-1531-435F-B6C9-6AFDF586D5B4}" type="datetimeFigureOut">
              <a:rPr lang="fa-IR" smtClean="0"/>
              <a:t>05/04/1445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092-2124-4F17-992E-25CC82ABD59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498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8F1F-1531-435F-B6C9-6AFDF586D5B4}" type="datetimeFigureOut">
              <a:rPr lang="fa-IR" smtClean="0"/>
              <a:t>05/04/1445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092-2124-4F17-992E-25CC82ABD59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341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8F1F-1531-435F-B6C9-6AFDF586D5B4}" type="datetimeFigureOut">
              <a:rPr lang="fa-IR" smtClean="0"/>
              <a:t>05/04/1445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092-2124-4F17-992E-25CC82ABD59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694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98F1F-1531-435F-B6C9-6AFDF586D5B4}" type="datetimeFigureOut">
              <a:rPr lang="fa-IR" smtClean="0"/>
              <a:t>05/04/1445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BC092-2124-4F17-992E-25CC82ABD59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598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>
            <a:extLst>
              <a:ext uri="{FF2B5EF4-FFF2-40B4-BE49-F238E27FC236}">
                <a16:creationId xmlns:a16="http://schemas.microsoft.com/office/drawing/2014/main" id="{18DE11BE-6010-35C0-15D0-1ADF40300C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>
            <a:extLst>
              <a:ext uri="{FF2B5EF4-FFF2-40B4-BE49-F238E27FC236}">
                <a16:creationId xmlns:a16="http://schemas.microsoft.com/office/drawing/2014/main" id="{7EB9616C-5451-878A-A1E0-38C299471B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76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>
            <a:extLst>
              <a:ext uri="{FF2B5EF4-FFF2-40B4-BE49-F238E27FC236}">
                <a16:creationId xmlns:a16="http://schemas.microsoft.com/office/drawing/2014/main" id="{6205C47A-D374-DF05-3FA7-E40AD46C66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81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>
            <a:extLst>
              <a:ext uri="{FF2B5EF4-FFF2-40B4-BE49-F238E27FC236}">
                <a16:creationId xmlns:a16="http://schemas.microsoft.com/office/drawing/2014/main" id="{DC8926B2-21A7-8D34-C966-7773CB9678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72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>
            <a:extLst>
              <a:ext uri="{FF2B5EF4-FFF2-40B4-BE49-F238E27FC236}">
                <a16:creationId xmlns:a16="http://schemas.microsoft.com/office/drawing/2014/main" id="{25B1919E-30B2-3A79-67C3-49515AA942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85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>
            <a:extLst>
              <a:ext uri="{FF2B5EF4-FFF2-40B4-BE49-F238E27FC236}">
                <a16:creationId xmlns:a16="http://schemas.microsoft.com/office/drawing/2014/main" id="{09CE536A-3859-E9F3-F0BA-9784E83959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75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>
            <a:extLst>
              <a:ext uri="{FF2B5EF4-FFF2-40B4-BE49-F238E27FC236}">
                <a16:creationId xmlns:a16="http://schemas.microsoft.com/office/drawing/2014/main" id="{A4C26F5B-243E-8EF7-A5EB-CE813240CF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11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Ebrahim SH</dc:creator>
  <cp:lastModifiedBy>Ebrahim SH</cp:lastModifiedBy>
  <cp:revision>1</cp:revision>
  <dcterms:created xsi:type="dcterms:W3CDTF">2023-10-19T10:16:55Z</dcterms:created>
  <dcterms:modified xsi:type="dcterms:W3CDTF">2023-10-19T10:19:23Z</dcterms:modified>
</cp:coreProperties>
</file>